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5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06" r:id="rId27"/>
    <p:sldId id="286" r:id="rId28"/>
    <p:sldId id="287" r:id="rId29"/>
    <p:sldId id="288" r:id="rId30"/>
    <p:sldId id="289" r:id="rId31"/>
    <p:sldId id="295" r:id="rId32"/>
    <p:sldId id="290" r:id="rId33"/>
    <p:sldId id="291" r:id="rId34"/>
    <p:sldId id="302" r:id="rId35"/>
    <p:sldId id="303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8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4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0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6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0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8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8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7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4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5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F5E8E-CC00-463B-B176-BB3E9E4A8AD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BF6CD-6666-4167-A87E-E3BE553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8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cltech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hcltech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hcltech.com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cltech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cltech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cltech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4675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562855"/>
            <a:ext cx="12192000" cy="264160"/>
          </a:xfrm>
          <a:custGeom>
            <a:avLst/>
            <a:gdLst/>
            <a:ahLst/>
            <a:cxnLst/>
            <a:rect l="l" t="t" r="r" b="b"/>
            <a:pathLst>
              <a:path w="12192000" h="264160">
                <a:moveTo>
                  <a:pt x="12192000" y="0"/>
                </a:moveTo>
                <a:lnTo>
                  <a:pt x="0" y="0"/>
                </a:lnTo>
                <a:lnTo>
                  <a:pt x="0" y="133223"/>
                </a:lnTo>
                <a:lnTo>
                  <a:pt x="3919474" y="133223"/>
                </a:lnTo>
                <a:lnTo>
                  <a:pt x="4089654" y="263652"/>
                </a:lnTo>
                <a:lnTo>
                  <a:pt x="12192000" y="2636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6204" y="6431279"/>
            <a:ext cx="381000" cy="132715"/>
          </a:xfrm>
          <a:custGeom>
            <a:avLst/>
            <a:gdLst/>
            <a:ahLst/>
            <a:cxnLst/>
            <a:rect l="l" t="t" r="r" b="b"/>
            <a:pathLst>
              <a:path w="381000" h="132715">
                <a:moveTo>
                  <a:pt x="165480" y="0"/>
                </a:moveTo>
                <a:lnTo>
                  <a:pt x="58293" y="0"/>
                </a:lnTo>
                <a:lnTo>
                  <a:pt x="0" y="132588"/>
                </a:lnTo>
                <a:lnTo>
                  <a:pt x="107061" y="132588"/>
                </a:lnTo>
                <a:lnTo>
                  <a:pt x="129794" y="79273"/>
                </a:lnTo>
                <a:lnTo>
                  <a:pt x="345311" y="79273"/>
                </a:lnTo>
                <a:lnTo>
                  <a:pt x="360691" y="45110"/>
                </a:lnTo>
                <a:lnTo>
                  <a:pt x="146176" y="45110"/>
                </a:lnTo>
                <a:lnTo>
                  <a:pt x="165480" y="0"/>
                </a:lnTo>
                <a:close/>
              </a:path>
              <a:path w="381000" h="132715">
                <a:moveTo>
                  <a:pt x="345311" y="79273"/>
                </a:moveTo>
                <a:lnTo>
                  <a:pt x="235457" y="79273"/>
                </a:lnTo>
                <a:lnTo>
                  <a:pt x="212851" y="132588"/>
                </a:lnTo>
                <a:lnTo>
                  <a:pt x="321310" y="132588"/>
                </a:lnTo>
                <a:lnTo>
                  <a:pt x="345311" y="79273"/>
                </a:lnTo>
                <a:close/>
              </a:path>
              <a:path w="381000" h="132715">
                <a:moveTo>
                  <a:pt x="381000" y="0"/>
                </a:moveTo>
                <a:lnTo>
                  <a:pt x="271145" y="0"/>
                </a:lnTo>
                <a:lnTo>
                  <a:pt x="251205" y="45110"/>
                </a:lnTo>
                <a:lnTo>
                  <a:pt x="360691" y="45110"/>
                </a:lnTo>
                <a:lnTo>
                  <a:pt x="381000" y="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1790" y="6427340"/>
            <a:ext cx="345440" cy="140335"/>
          </a:xfrm>
          <a:custGeom>
            <a:avLst/>
            <a:gdLst/>
            <a:ahLst/>
            <a:cxnLst/>
            <a:rect l="l" t="t" r="r" b="b"/>
            <a:pathLst>
              <a:path w="345440" h="140334">
                <a:moveTo>
                  <a:pt x="178318" y="0"/>
                </a:moveTo>
                <a:lnTo>
                  <a:pt x="128814" y="4841"/>
                </a:lnTo>
                <a:lnTo>
                  <a:pt x="82432" y="15770"/>
                </a:lnTo>
                <a:lnTo>
                  <a:pt x="40719" y="33403"/>
                </a:lnTo>
                <a:lnTo>
                  <a:pt x="0" y="82148"/>
                </a:lnTo>
                <a:lnTo>
                  <a:pt x="8090" y="105846"/>
                </a:lnTo>
                <a:lnTo>
                  <a:pt x="35766" y="124882"/>
                </a:lnTo>
                <a:lnTo>
                  <a:pt x="76039" y="135169"/>
                </a:lnTo>
                <a:lnTo>
                  <a:pt x="126777" y="139734"/>
                </a:lnTo>
                <a:lnTo>
                  <a:pt x="181445" y="138880"/>
                </a:lnTo>
                <a:lnTo>
                  <a:pt x="233505" y="132908"/>
                </a:lnTo>
                <a:lnTo>
                  <a:pt x="262907" y="126641"/>
                </a:lnTo>
                <a:lnTo>
                  <a:pt x="287940" y="117663"/>
                </a:lnTo>
                <a:lnTo>
                  <a:pt x="303812" y="108841"/>
                </a:lnTo>
                <a:lnTo>
                  <a:pt x="168735" y="108841"/>
                </a:lnTo>
                <a:lnTo>
                  <a:pt x="133869" y="105755"/>
                </a:lnTo>
                <a:lnTo>
                  <a:pt x="114982" y="97400"/>
                </a:lnTo>
                <a:lnTo>
                  <a:pt x="109192" y="85133"/>
                </a:lnTo>
                <a:lnTo>
                  <a:pt x="113617" y="70310"/>
                </a:lnTo>
                <a:lnTo>
                  <a:pt x="124807" y="55065"/>
                </a:lnTo>
                <a:lnTo>
                  <a:pt x="141319" y="43432"/>
                </a:lnTo>
                <a:lnTo>
                  <a:pt x="162998" y="36011"/>
                </a:lnTo>
                <a:lnTo>
                  <a:pt x="189690" y="33403"/>
                </a:lnTo>
                <a:lnTo>
                  <a:pt x="339664" y="33403"/>
                </a:lnTo>
                <a:lnTo>
                  <a:pt x="328025" y="21762"/>
                </a:lnTo>
                <a:lnTo>
                  <a:pt x="308117" y="12434"/>
                </a:lnTo>
                <a:lnTo>
                  <a:pt x="280495" y="6111"/>
                </a:lnTo>
                <a:lnTo>
                  <a:pt x="229394" y="629"/>
                </a:lnTo>
                <a:lnTo>
                  <a:pt x="178318" y="0"/>
                </a:lnTo>
                <a:close/>
              </a:path>
              <a:path w="345440" h="140334">
                <a:moveTo>
                  <a:pt x="324183" y="92789"/>
                </a:moveTo>
                <a:lnTo>
                  <a:pt x="220551" y="92789"/>
                </a:lnTo>
                <a:lnTo>
                  <a:pt x="209936" y="99131"/>
                </a:lnTo>
                <a:lnTo>
                  <a:pt x="197643" y="103820"/>
                </a:lnTo>
                <a:lnTo>
                  <a:pt x="183850" y="107006"/>
                </a:lnTo>
                <a:lnTo>
                  <a:pt x="168735" y="108841"/>
                </a:lnTo>
                <a:lnTo>
                  <a:pt x="303812" y="108841"/>
                </a:lnTo>
                <a:lnTo>
                  <a:pt x="308425" y="106278"/>
                </a:lnTo>
                <a:lnTo>
                  <a:pt x="324183" y="92789"/>
                </a:lnTo>
                <a:close/>
              </a:path>
              <a:path w="345440" h="140334">
                <a:moveTo>
                  <a:pt x="339664" y="33403"/>
                </a:moveTo>
                <a:lnTo>
                  <a:pt x="189690" y="33403"/>
                </a:lnTo>
                <a:lnTo>
                  <a:pt x="209938" y="33651"/>
                </a:lnTo>
                <a:lnTo>
                  <a:pt x="224996" y="36609"/>
                </a:lnTo>
                <a:lnTo>
                  <a:pt x="235767" y="41974"/>
                </a:lnTo>
                <a:lnTo>
                  <a:pt x="243157" y="49444"/>
                </a:lnTo>
                <a:lnTo>
                  <a:pt x="345265" y="49444"/>
                </a:lnTo>
                <a:lnTo>
                  <a:pt x="340359" y="34099"/>
                </a:lnTo>
                <a:lnTo>
                  <a:pt x="339664" y="33403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89435" y="6431279"/>
            <a:ext cx="276225" cy="132715"/>
          </a:xfrm>
          <a:custGeom>
            <a:avLst/>
            <a:gdLst/>
            <a:ahLst/>
            <a:cxnLst/>
            <a:rect l="l" t="t" r="r" b="b"/>
            <a:pathLst>
              <a:path w="276225" h="132715">
                <a:moveTo>
                  <a:pt x="169799" y="0"/>
                </a:moveTo>
                <a:lnTo>
                  <a:pt x="59563" y="0"/>
                </a:lnTo>
                <a:lnTo>
                  <a:pt x="0" y="132588"/>
                </a:lnTo>
                <a:lnTo>
                  <a:pt x="263525" y="132588"/>
                </a:lnTo>
                <a:lnTo>
                  <a:pt x="275844" y="99783"/>
                </a:lnTo>
                <a:lnTo>
                  <a:pt x="123952" y="99783"/>
                </a:lnTo>
                <a:lnTo>
                  <a:pt x="169799" y="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076" y="4798450"/>
            <a:ext cx="2873375" cy="946413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solidFill>
                  <a:srgbClr val="00529B"/>
                </a:solidFill>
                <a:latin typeface="Arial"/>
                <a:cs typeface="Arial"/>
              </a:rPr>
              <a:t>DevOps </a:t>
            </a:r>
            <a:r>
              <a:rPr sz="2400" b="1" dirty="0">
                <a:solidFill>
                  <a:srgbClr val="00529B"/>
                </a:solidFill>
                <a:latin typeface="Arial"/>
                <a:cs typeface="Arial"/>
              </a:rPr>
              <a:t>–</a:t>
            </a:r>
            <a:r>
              <a:rPr sz="2400" b="1" spc="-60" dirty="0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529B"/>
                </a:solidFill>
                <a:latin typeface="Arial"/>
                <a:cs typeface="Arial"/>
              </a:rPr>
              <a:t>Overview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77198" y="6602100"/>
            <a:ext cx="3213100" cy="14859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50" dirty="0">
                <a:latin typeface="Arial"/>
                <a:cs typeface="Arial"/>
              </a:rPr>
              <a:t>Copyright </a:t>
            </a:r>
            <a:r>
              <a:rPr sz="850" spc="10" dirty="0">
                <a:latin typeface="Arial"/>
                <a:cs typeface="Arial"/>
              </a:rPr>
              <a:t>© </a:t>
            </a:r>
            <a:r>
              <a:rPr sz="850" spc="5" dirty="0">
                <a:latin typeface="Arial"/>
                <a:cs typeface="Arial"/>
              </a:rPr>
              <a:t>2016 HCL Technologies </a:t>
            </a:r>
            <a:r>
              <a:rPr sz="850" dirty="0">
                <a:latin typeface="Arial"/>
                <a:cs typeface="Arial"/>
              </a:rPr>
              <a:t>Limited |</a:t>
            </a:r>
            <a:r>
              <a:rPr sz="850" spc="140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  <a:hlinkClick r:id="rId3"/>
              </a:rPr>
              <a:t>www.hcltech.com</a:t>
            </a:r>
            <a:endParaRPr sz="8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962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1015" y="6499274"/>
            <a:ext cx="12618720" cy="590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705514" y="6049108"/>
            <a:ext cx="1603717" cy="590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82880" y="6428936"/>
            <a:ext cx="12576517" cy="130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2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11015" y="6471138"/>
            <a:ext cx="12660923" cy="604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9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www.bnasummit.org/atablogs/wp-content/uploads/2017/11/DevOps-Lifecycle-CP-DO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5083"/>
            <a:ext cx="10683240" cy="59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608234" y="225083"/>
            <a:ext cx="1913206" cy="16599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7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5" dirty="0"/>
              <a:t>14</a:t>
            </a:fld>
            <a:endParaRPr spc="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5338763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DevOps </a:t>
            </a:r>
            <a:r>
              <a:rPr sz="32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sz="32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</a:p>
        </p:txBody>
      </p:sp>
      <p:sp>
        <p:nvSpPr>
          <p:cNvPr id="3" name="object 3"/>
          <p:cNvSpPr/>
          <p:nvPr/>
        </p:nvSpPr>
        <p:spPr>
          <a:xfrm>
            <a:off x="288036" y="1104900"/>
            <a:ext cx="11716512" cy="5263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55280" y="6368796"/>
            <a:ext cx="2519172" cy="193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79" y="1092708"/>
            <a:ext cx="11821795" cy="5329555"/>
          </a:xfrm>
          <a:custGeom>
            <a:avLst/>
            <a:gdLst/>
            <a:ahLst/>
            <a:cxnLst/>
            <a:rect l="l" t="t" r="r" b="b"/>
            <a:pathLst>
              <a:path w="11821795" h="5329555">
                <a:moveTo>
                  <a:pt x="0" y="5329428"/>
                </a:moveTo>
                <a:lnTo>
                  <a:pt x="11821668" y="5329428"/>
                </a:lnTo>
                <a:lnTo>
                  <a:pt x="11821668" y="0"/>
                </a:lnTo>
                <a:lnTo>
                  <a:pt x="0" y="0"/>
                </a:lnTo>
                <a:lnTo>
                  <a:pt x="0" y="5329428"/>
                </a:lnTo>
                <a:close/>
              </a:path>
            </a:pathLst>
          </a:custGeom>
          <a:ln w="12700">
            <a:solidFill>
              <a:srgbClr val="8509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77198" y="6602100"/>
            <a:ext cx="3213100" cy="14859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50" dirty="0">
                <a:latin typeface="Arial"/>
                <a:cs typeface="Arial"/>
              </a:rPr>
              <a:t>Copyright </a:t>
            </a:r>
            <a:r>
              <a:rPr sz="850" spc="10" dirty="0">
                <a:latin typeface="Arial"/>
                <a:cs typeface="Arial"/>
              </a:rPr>
              <a:t>© </a:t>
            </a:r>
            <a:r>
              <a:rPr sz="850" spc="5" dirty="0">
                <a:latin typeface="Arial"/>
                <a:cs typeface="Arial"/>
              </a:rPr>
              <a:t>2016 HCL Technologies </a:t>
            </a:r>
            <a:r>
              <a:rPr sz="850" dirty="0">
                <a:latin typeface="Arial"/>
                <a:cs typeface="Arial"/>
              </a:rPr>
              <a:t>Limited |</a:t>
            </a:r>
            <a:r>
              <a:rPr sz="850" spc="140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  <a:hlinkClick r:id="rId4"/>
              </a:rPr>
              <a:t>www.hcltech.com</a:t>
            </a:r>
            <a:endParaRPr sz="8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70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92" y="240293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What is version control ?</a:t>
            </a:r>
          </a:p>
        </p:txBody>
      </p:sp>
    </p:spTree>
    <p:extLst>
      <p:ext uri="{BB962C8B-B14F-4D97-AF65-F5344CB8AC3E}">
        <p14:creationId xmlns:p14="http://schemas.microsoft.com/office/powerpoint/2010/main" val="197367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71909" y="0"/>
            <a:ext cx="2155371" cy="496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393895" y="6260124"/>
            <a:ext cx="12995470" cy="829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6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737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Why Version Control ?</a:t>
            </a:r>
          </a:p>
        </p:txBody>
      </p:sp>
    </p:spTree>
    <p:extLst>
      <p:ext uri="{BB962C8B-B14F-4D97-AF65-F5344CB8AC3E}">
        <p14:creationId xmlns:p14="http://schemas.microsoft.com/office/powerpoint/2010/main" val="240320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97551" y="0"/>
            <a:ext cx="2250831" cy="534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428935"/>
            <a:ext cx="13011150" cy="657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59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67889" y="0"/>
            <a:ext cx="2138289" cy="478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7963" y="6443003"/>
            <a:ext cx="13009538" cy="675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5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051" y="604992"/>
            <a:ext cx="865367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     </a:t>
            </a:r>
            <a:r>
              <a:rPr lang="en-US" sz="3200" spc="-5" dirty="0"/>
              <a:t>EVOLUTION OF SOFTWARE   DEVELOPMENT </a:t>
            </a:r>
            <a:endParaRPr sz="3200" spc="-5" dirty="0"/>
          </a:p>
        </p:txBody>
      </p:sp>
      <p:sp>
        <p:nvSpPr>
          <p:cNvPr id="4" name="object 4"/>
          <p:cNvSpPr/>
          <p:nvPr/>
        </p:nvSpPr>
        <p:spPr>
          <a:xfrm>
            <a:off x="406844" y="578866"/>
            <a:ext cx="11378565" cy="5278120"/>
          </a:xfrm>
          <a:custGeom>
            <a:avLst/>
            <a:gdLst/>
            <a:ahLst/>
            <a:cxnLst/>
            <a:rect l="l" t="t" r="r" b="b"/>
            <a:pathLst>
              <a:path w="11378565" h="5278120">
                <a:moveTo>
                  <a:pt x="0" y="5277612"/>
                </a:moveTo>
                <a:lnTo>
                  <a:pt x="11378184" y="5277612"/>
                </a:lnTo>
                <a:lnTo>
                  <a:pt x="11378184" y="0"/>
                </a:lnTo>
                <a:lnTo>
                  <a:pt x="0" y="0"/>
                </a:lnTo>
                <a:lnTo>
                  <a:pt x="0" y="5277612"/>
                </a:lnTo>
                <a:close/>
              </a:path>
            </a:pathLst>
          </a:custGeom>
          <a:ln w="12700">
            <a:solidFill>
              <a:srgbClr val="8509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7198" y="6602100"/>
            <a:ext cx="3213100" cy="14859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50" dirty="0">
                <a:latin typeface="Arial"/>
                <a:cs typeface="Arial"/>
              </a:rPr>
              <a:t>Copyright </a:t>
            </a:r>
            <a:r>
              <a:rPr sz="850" spc="10" dirty="0">
                <a:latin typeface="Arial"/>
                <a:cs typeface="Arial"/>
              </a:rPr>
              <a:t>© </a:t>
            </a:r>
            <a:r>
              <a:rPr sz="850" spc="5" dirty="0">
                <a:latin typeface="Arial"/>
                <a:cs typeface="Arial"/>
              </a:rPr>
              <a:t>2016 HCL Technologies </a:t>
            </a:r>
            <a:r>
              <a:rPr sz="850" dirty="0">
                <a:latin typeface="Arial"/>
                <a:cs typeface="Arial"/>
              </a:rPr>
              <a:t>Limited |</a:t>
            </a:r>
            <a:r>
              <a:rPr sz="850" spc="140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  <a:hlinkClick r:id="rId2"/>
              </a:rPr>
              <a:t>www.hcltech.com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5" dirty="0"/>
              <a:t>2</a:t>
            </a:fld>
            <a:endParaRPr spc="5" dirty="0"/>
          </a:p>
        </p:txBody>
      </p:sp>
      <p:pic>
        <p:nvPicPr>
          <p:cNvPr id="8" name="Picture 2" descr="Image result for evolution of software development">
            <a:extLst>
              <a:ext uri="{FF2B5EF4-FFF2-40B4-BE49-F238E27FC236}">
                <a16:creationId xmlns:a16="http://schemas.microsoft.com/office/drawing/2014/main" id="{7FB75D27-9E14-478F-B910-71CEB49E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51" y="1683026"/>
            <a:ext cx="8653671" cy="397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5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96025" y="0"/>
            <a:ext cx="2096086" cy="506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409575" y="6400800"/>
            <a:ext cx="1301115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7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48365" y="0"/>
            <a:ext cx="2070847" cy="470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400800"/>
            <a:ext cx="1301115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88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81129" y="0"/>
            <a:ext cx="2151530" cy="49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427694"/>
            <a:ext cx="13011150" cy="658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5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21471" y="0"/>
            <a:ext cx="2084294" cy="524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4" y="6387353"/>
            <a:ext cx="13011150" cy="69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73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67682" y="0"/>
            <a:ext cx="2124636" cy="55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409575" y="6494929"/>
            <a:ext cx="13011150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04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81129" y="0"/>
            <a:ext cx="2111189" cy="49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481482"/>
            <a:ext cx="13011150" cy="60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97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FC832-ADD3-D69E-14B8-18BDE4F6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Architecture of GIT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64E1F-A0CD-205F-05D3-BB703E9A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742" y="643466"/>
            <a:ext cx="643784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94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94576" y="0"/>
            <a:ext cx="2124636" cy="49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494929"/>
            <a:ext cx="13011150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21471" y="0"/>
            <a:ext cx="2124635" cy="510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521825"/>
            <a:ext cx="13011150" cy="56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2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461812" y="0"/>
            <a:ext cx="2043953" cy="55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494929"/>
            <a:ext cx="13011150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5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0480" y="604992"/>
            <a:ext cx="326571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     DEVOPS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116835" y="1563624"/>
            <a:ext cx="7560563" cy="3308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844" y="578866"/>
            <a:ext cx="11378565" cy="5278120"/>
          </a:xfrm>
          <a:custGeom>
            <a:avLst/>
            <a:gdLst/>
            <a:ahLst/>
            <a:cxnLst/>
            <a:rect l="l" t="t" r="r" b="b"/>
            <a:pathLst>
              <a:path w="11378565" h="5278120">
                <a:moveTo>
                  <a:pt x="0" y="5277612"/>
                </a:moveTo>
                <a:lnTo>
                  <a:pt x="11378184" y="5277612"/>
                </a:lnTo>
                <a:lnTo>
                  <a:pt x="11378184" y="0"/>
                </a:lnTo>
                <a:lnTo>
                  <a:pt x="0" y="0"/>
                </a:lnTo>
                <a:lnTo>
                  <a:pt x="0" y="5277612"/>
                </a:lnTo>
                <a:close/>
              </a:path>
            </a:pathLst>
          </a:custGeom>
          <a:ln w="12700">
            <a:solidFill>
              <a:srgbClr val="8509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7198" y="6602100"/>
            <a:ext cx="3213100" cy="14859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50" dirty="0">
                <a:latin typeface="Arial"/>
                <a:cs typeface="Arial"/>
              </a:rPr>
              <a:t>Copyright </a:t>
            </a:r>
            <a:r>
              <a:rPr sz="850" spc="10" dirty="0">
                <a:latin typeface="Arial"/>
                <a:cs typeface="Arial"/>
              </a:rPr>
              <a:t>© </a:t>
            </a:r>
            <a:r>
              <a:rPr sz="850" spc="5" dirty="0">
                <a:latin typeface="Arial"/>
                <a:cs typeface="Arial"/>
              </a:rPr>
              <a:t>2016 HCL Technologies </a:t>
            </a:r>
            <a:r>
              <a:rPr sz="850" dirty="0">
                <a:latin typeface="Arial"/>
                <a:cs typeface="Arial"/>
              </a:rPr>
              <a:t>Limited |</a:t>
            </a:r>
            <a:r>
              <a:rPr sz="850" spc="140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  <a:hlinkClick r:id="rId3"/>
              </a:rPr>
              <a:t>www.hcltech.com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5" dirty="0"/>
              <a:t>3</a:t>
            </a:fld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3997365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54235" y="0"/>
            <a:ext cx="2164977" cy="49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481482"/>
            <a:ext cx="13011150" cy="605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09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377" y="266457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DEMO – GIT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57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436" y="247631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CONTINUOUS INTEGRATION - JENKINS</a:t>
            </a:r>
          </a:p>
        </p:txBody>
      </p:sp>
    </p:spTree>
    <p:extLst>
      <p:ext uri="{BB962C8B-B14F-4D97-AF65-F5344CB8AC3E}">
        <p14:creationId xmlns:p14="http://schemas.microsoft.com/office/powerpoint/2010/main" val="1494125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15152" y="6091518"/>
            <a:ext cx="12613340" cy="1021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6FDD8-0B10-4D8A-A539-F0AE4F71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9" y="3540124"/>
            <a:ext cx="5809956" cy="31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01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4E41-40CA-4223-9C69-363DE20A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805"/>
          </a:xfrm>
        </p:spPr>
        <p:txBody>
          <a:bodyPr>
            <a:normAutofit/>
          </a:bodyPr>
          <a:lstStyle/>
          <a:p>
            <a:r>
              <a:rPr lang="en-US" sz="1800" b="1" dirty="0"/>
              <a:t>PROCESS BEFORE CONTINUOUS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579F-E4A3-4B39-A25E-073A8BF0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69" y="1470147"/>
            <a:ext cx="7934325" cy="4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6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75F9-6272-42A8-B766-7ACEA2F5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Continuous Integration to </a:t>
            </a:r>
            <a:r>
              <a:rPr lang="en-US" sz="4000" b="1" dirty="0" err="1"/>
              <a:t>rescuse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6DF4-B230-4847-9CBE-3884B913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086" y="1733549"/>
            <a:ext cx="7779434" cy="43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83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01706" y="6131859"/>
            <a:ext cx="12599894" cy="94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39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01706" y="6333565"/>
            <a:ext cx="12573000" cy="753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77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505" y="251665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DEMO – CI JENKINS PIPELINE</a:t>
            </a:r>
          </a:p>
        </p:txBody>
      </p:sp>
    </p:spTree>
    <p:extLst>
      <p:ext uri="{BB962C8B-B14F-4D97-AF65-F5344CB8AC3E}">
        <p14:creationId xmlns:p14="http://schemas.microsoft.com/office/powerpoint/2010/main" val="2905792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353" y="2610783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STATIC TESTING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88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4548" y="481405"/>
            <a:ext cx="440376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Agile and</a:t>
            </a:r>
            <a:r>
              <a:rPr sz="32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</a:p>
        </p:txBody>
      </p:sp>
      <p:sp>
        <p:nvSpPr>
          <p:cNvPr id="3" name="object 3"/>
          <p:cNvSpPr/>
          <p:nvPr/>
        </p:nvSpPr>
        <p:spPr>
          <a:xfrm>
            <a:off x="1036533" y="1228344"/>
            <a:ext cx="9972535" cy="4953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788" y="1136903"/>
            <a:ext cx="11378565" cy="5186680"/>
          </a:xfrm>
          <a:custGeom>
            <a:avLst/>
            <a:gdLst/>
            <a:ahLst/>
            <a:cxnLst/>
            <a:rect l="l" t="t" r="r" b="b"/>
            <a:pathLst>
              <a:path w="11378565" h="5186680">
                <a:moveTo>
                  <a:pt x="0" y="5186172"/>
                </a:moveTo>
                <a:lnTo>
                  <a:pt x="11378184" y="5186172"/>
                </a:lnTo>
                <a:lnTo>
                  <a:pt x="11378184" y="0"/>
                </a:lnTo>
                <a:lnTo>
                  <a:pt x="0" y="0"/>
                </a:lnTo>
                <a:lnTo>
                  <a:pt x="0" y="5186172"/>
                </a:lnTo>
                <a:close/>
              </a:path>
            </a:pathLst>
          </a:custGeom>
          <a:ln w="12700">
            <a:solidFill>
              <a:srgbClr val="8509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7198" y="6602100"/>
            <a:ext cx="3213100" cy="14859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50" dirty="0">
                <a:latin typeface="Arial"/>
                <a:cs typeface="Arial"/>
              </a:rPr>
              <a:t>Copyright </a:t>
            </a:r>
            <a:r>
              <a:rPr sz="850" spc="10" dirty="0">
                <a:latin typeface="Arial"/>
                <a:cs typeface="Arial"/>
              </a:rPr>
              <a:t>© </a:t>
            </a:r>
            <a:r>
              <a:rPr sz="850" spc="5" dirty="0">
                <a:latin typeface="Arial"/>
                <a:cs typeface="Arial"/>
              </a:rPr>
              <a:t>2016 HCL Technologies </a:t>
            </a:r>
            <a:r>
              <a:rPr sz="850" dirty="0">
                <a:latin typeface="Arial"/>
                <a:cs typeface="Arial"/>
              </a:rPr>
              <a:t>Limited |</a:t>
            </a:r>
            <a:r>
              <a:rPr sz="850" spc="140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  <a:hlinkClick r:id="rId3"/>
              </a:rPr>
              <a:t>www.hcltech.com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5" dirty="0"/>
              <a:t>4</a:t>
            </a:fld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3088704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79424" y="-107576"/>
            <a:ext cx="2151529" cy="779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414247"/>
            <a:ext cx="13011150" cy="672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93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85294" y="-121024"/>
            <a:ext cx="2232212" cy="76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468035"/>
            <a:ext cx="13011150" cy="61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19765" y="-134471"/>
            <a:ext cx="1972235" cy="739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09575" y="6521824"/>
            <a:ext cx="13011150" cy="56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57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25635" y="-94129"/>
            <a:ext cx="2218765" cy="753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376518" y="6468035"/>
            <a:ext cx="12922624" cy="820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6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588" y="275870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– SONARQUBE STATIC CODE     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6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2357" y="501893"/>
            <a:ext cx="62483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EXECUTION METHODOLOGIES</a:t>
            </a:r>
            <a:endParaRPr sz="2400" b="1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8788" y="1136903"/>
            <a:ext cx="11378565" cy="5186680"/>
          </a:xfrm>
          <a:custGeom>
            <a:avLst/>
            <a:gdLst/>
            <a:ahLst/>
            <a:cxnLst/>
            <a:rect l="l" t="t" r="r" b="b"/>
            <a:pathLst>
              <a:path w="11378565" h="5186680">
                <a:moveTo>
                  <a:pt x="0" y="5186172"/>
                </a:moveTo>
                <a:lnTo>
                  <a:pt x="11378184" y="5186172"/>
                </a:lnTo>
                <a:lnTo>
                  <a:pt x="11378184" y="0"/>
                </a:lnTo>
                <a:lnTo>
                  <a:pt x="0" y="0"/>
                </a:lnTo>
                <a:lnTo>
                  <a:pt x="0" y="5186172"/>
                </a:lnTo>
                <a:close/>
              </a:path>
            </a:pathLst>
          </a:custGeom>
          <a:ln w="12700">
            <a:solidFill>
              <a:srgbClr val="8509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6628" y="1407109"/>
            <a:ext cx="5695187" cy="4641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8394" y="1613153"/>
            <a:ext cx="3832860" cy="929640"/>
          </a:xfrm>
          <a:custGeom>
            <a:avLst/>
            <a:gdLst/>
            <a:ahLst/>
            <a:cxnLst/>
            <a:rect l="l" t="t" r="r" b="b"/>
            <a:pathLst>
              <a:path w="3832860" h="929639">
                <a:moveTo>
                  <a:pt x="3368040" y="0"/>
                </a:moveTo>
                <a:lnTo>
                  <a:pt x="0" y="0"/>
                </a:lnTo>
                <a:lnTo>
                  <a:pt x="0" y="929640"/>
                </a:lnTo>
                <a:lnTo>
                  <a:pt x="3368040" y="929640"/>
                </a:lnTo>
                <a:lnTo>
                  <a:pt x="3832859" y="464820"/>
                </a:lnTo>
                <a:lnTo>
                  <a:pt x="336804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8394" y="1613153"/>
            <a:ext cx="3832860" cy="929640"/>
          </a:xfrm>
          <a:custGeom>
            <a:avLst/>
            <a:gdLst/>
            <a:ahLst/>
            <a:cxnLst/>
            <a:rect l="l" t="t" r="r" b="b"/>
            <a:pathLst>
              <a:path w="3832860" h="929639">
                <a:moveTo>
                  <a:pt x="0" y="0"/>
                </a:moveTo>
                <a:lnTo>
                  <a:pt x="3368040" y="0"/>
                </a:lnTo>
                <a:lnTo>
                  <a:pt x="3832859" y="464820"/>
                </a:lnTo>
                <a:lnTo>
                  <a:pt x="3368040" y="929640"/>
                </a:lnTo>
                <a:lnTo>
                  <a:pt x="0" y="92964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6626" y="1786509"/>
            <a:ext cx="3082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A set </a:t>
            </a:r>
            <a:r>
              <a:rPr sz="1200" b="1" dirty="0">
                <a:latin typeface="Arial"/>
                <a:cs typeface="Arial"/>
              </a:rPr>
              <a:t>of principles </a:t>
            </a:r>
            <a:r>
              <a:rPr sz="1200" b="1" spc="-5" dirty="0">
                <a:latin typeface="Arial"/>
                <a:cs typeface="Arial"/>
              </a:rPr>
              <a:t>that enables greater  </a:t>
            </a:r>
            <a:r>
              <a:rPr sz="1200" b="1" spc="-10" dirty="0">
                <a:latin typeface="Arial"/>
                <a:cs typeface="Arial"/>
              </a:rPr>
              <a:t>flexibility, </a:t>
            </a:r>
            <a:r>
              <a:rPr sz="1200" b="1" spc="-5" dirty="0">
                <a:latin typeface="Arial"/>
                <a:cs typeface="Arial"/>
              </a:rPr>
              <a:t>increased </a:t>
            </a:r>
            <a:r>
              <a:rPr sz="1200" b="1" spc="-10" dirty="0">
                <a:latin typeface="Arial"/>
                <a:cs typeface="Arial"/>
              </a:rPr>
              <a:t>transparency, </a:t>
            </a:r>
            <a:r>
              <a:rPr sz="1200" b="1" spc="-5" dirty="0">
                <a:latin typeface="Arial"/>
                <a:cs typeface="Arial"/>
              </a:rPr>
              <a:t>and the  ability </a:t>
            </a:r>
            <a:r>
              <a:rPr sz="1200" b="1" dirty="0">
                <a:latin typeface="Arial"/>
                <a:cs typeface="Arial"/>
              </a:rPr>
              <a:t>to </a:t>
            </a:r>
            <a:r>
              <a:rPr sz="1200" b="1" spc="-5" dirty="0">
                <a:latin typeface="Arial"/>
                <a:cs typeface="Arial"/>
              </a:rPr>
              <a:t>adapt </a:t>
            </a:r>
            <a:r>
              <a:rPr sz="1200" b="1" dirty="0">
                <a:latin typeface="Arial"/>
                <a:cs typeface="Arial"/>
              </a:rPr>
              <a:t>to </a:t>
            </a:r>
            <a:r>
              <a:rPr sz="1200" b="1" spc="-5" dirty="0">
                <a:latin typeface="Arial"/>
                <a:cs typeface="Arial"/>
              </a:rPr>
              <a:t>change.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84" y="1450847"/>
            <a:ext cx="1224280" cy="1123315"/>
          </a:xfrm>
          <a:custGeom>
            <a:avLst/>
            <a:gdLst/>
            <a:ahLst/>
            <a:cxnLst/>
            <a:rect l="l" t="t" r="r" b="b"/>
            <a:pathLst>
              <a:path w="1224280" h="1123314">
                <a:moveTo>
                  <a:pt x="611885" y="0"/>
                </a:moveTo>
                <a:lnTo>
                  <a:pt x="561701" y="1861"/>
                </a:lnTo>
                <a:lnTo>
                  <a:pt x="512635" y="7351"/>
                </a:lnTo>
                <a:lnTo>
                  <a:pt x="464843" y="16322"/>
                </a:lnTo>
                <a:lnTo>
                  <a:pt x="418483" y="28632"/>
                </a:lnTo>
                <a:lnTo>
                  <a:pt x="373712" y="44136"/>
                </a:lnTo>
                <a:lnTo>
                  <a:pt x="330689" y="62688"/>
                </a:lnTo>
                <a:lnTo>
                  <a:pt x="289571" y="84145"/>
                </a:lnTo>
                <a:lnTo>
                  <a:pt x="250514" y="108362"/>
                </a:lnTo>
                <a:lnTo>
                  <a:pt x="213677" y="135194"/>
                </a:lnTo>
                <a:lnTo>
                  <a:pt x="179217" y="164496"/>
                </a:lnTo>
                <a:lnTo>
                  <a:pt x="147292" y="196125"/>
                </a:lnTo>
                <a:lnTo>
                  <a:pt x="118058" y="229935"/>
                </a:lnTo>
                <a:lnTo>
                  <a:pt x="91674" y="265781"/>
                </a:lnTo>
                <a:lnTo>
                  <a:pt x="68297" y="303520"/>
                </a:lnTo>
                <a:lnTo>
                  <a:pt x="48085" y="343007"/>
                </a:lnTo>
                <a:lnTo>
                  <a:pt x="31194" y="384096"/>
                </a:lnTo>
                <a:lnTo>
                  <a:pt x="17783" y="426644"/>
                </a:lnTo>
                <a:lnTo>
                  <a:pt x="8008" y="470506"/>
                </a:lnTo>
                <a:lnTo>
                  <a:pt x="2028" y="515538"/>
                </a:lnTo>
                <a:lnTo>
                  <a:pt x="0" y="561593"/>
                </a:lnTo>
                <a:lnTo>
                  <a:pt x="2028" y="607649"/>
                </a:lnTo>
                <a:lnTo>
                  <a:pt x="8008" y="652681"/>
                </a:lnTo>
                <a:lnTo>
                  <a:pt x="17783" y="696543"/>
                </a:lnTo>
                <a:lnTo>
                  <a:pt x="31194" y="739091"/>
                </a:lnTo>
                <a:lnTo>
                  <a:pt x="48085" y="780180"/>
                </a:lnTo>
                <a:lnTo>
                  <a:pt x="68297" y="819667"/>
                </a:lnTo>
                <a:lnTo>
                  <a:pt x="91674" y="857406"/>
                </a:lnTo>
                <a:lnTo>
                  <a:pt x="118058" y="893252"/>
                </a:lnTo>
                <a:lnTo>
                  <a:pt x="147292" y="927062"/>
                </a:lnTo>
                <a:lnTo>
                  <a:pt x="179217" y="958691"/>
                </a:lnTo>
                <a:lnTo>
                  <a:pt x="213677" y="987993"/>
                </a:lnTo>
                <a:lnTo>
                  <a:pt x="250514" y="1014825"/>
                </a:lnTo>
                <a:lnTo>
                  <a:pt x="289571" y="1039042"/>
                </a:lnTo>
                <a:lnTo>
                  <a:pt x="330689" y="1060499"/>
                </a:lnTo>
                <a:lnTo>
                  <a:pt x="373712" y="1079051"/>
                </a:lnTo>
                <a:lnTo>
                  <a:pt x="418483" y="1094555"/>
                </a:lnTo>
                <a:lnTo>
                  <a:pt x="464843" y="1106865"/>
                </a:lnTo>
                <a:lnTo>
                  <a:pt x="512635" y="1115836"/>
                </a:lnTo>
                <a:lnTo>
                  <a:pt x="561701" y="1121326"/>
                </a:lnTo>
                <a:lnTo>
                  <a:pt x="611885" y="1123188"/>
                </a:lnTo>
                <a:lnTo>
                  <a:pt x="662071" y="1121326"/>
                </a:lnTo>
                <a:lnTo>
                  <a:pt x="711139" y="1115836"/>
                </a:lnTo>
                <a:lnTo>
                  <a:pt x="758933" y="1106865"/>
                </a:lnTo>
                <a:lnTo>
                  <a:pt x="805293" y="1094555"/>
                </a:lnTo>
                <a:lnTo>
                  <a:pt x="850064" y="1079051"/>
                </a:lnTo>
                <a:lnTo>
                  <a:pt x="893088" y="1060499"/>
                </a:lnTo>
                <a:lnTo>
                  <a:pt x="934206" y="1039042"/>
                </a:lnTo>
                <a:lnTo>
                  <a:pt x="973262" y="1014825"/>
                </a:lnTo>
                <a:lnTo>
                  <a:pt x="1010099" y="987993"/>
                </a:lnTo>
                <a:lnTo>
                  <a:pt x="1044559" y="958691"/>
                </a:lnTo>
                <a:lnTo>
                  <a:pt x="1076484" y="927062"/>
                </a:lnTo>
                <a:lnTo>
                  <a:pt x="1105716" y="893252"/>
                </a:lnTo>
                <a:lnTo>
                  <a:pt x="1132100" y="857406"/>
                </a:lnTo>
                <a:lnTo>
                  <a:pt x="1155476" y="819667"/>
                </a:lnTo>
                <a:lnTo>
                  <a:pt x="1175688" y="780180"/>
                </a:lnTo>
                <a:lnTo>
                  <a:pt x="1192578" y="739091"/>
                </a:lnTo>
                <a:lnTo>
                  <a:pt x="1205989" y="696543"/>
                </a:lnTo>
                <a:lnTo>
                  <a:pt x="1215763" y="652681"/>
                </a:lnTo>
                <a:lnTo>
                  <a:pt x="1221743" y="607649"/>
                </a:lnTo>
                <a:lnTo>
                  <a:pt x="1223772" y="561593"/>
                </a:lnTo>
                <a:lnTo>
                  <a:pt x="1221743" y="515538"/>
                </a:lnTo>
                <a:lnTo>
                  <a:pt x="1215763" y="470506"/>
                </a:lnTo>
                <a:lnTo>
                  <a:pt x="1205989" y="426644"/>
                </a:lnTo>
                <a:lnTo>
                  <a:pt x="1192578" y="384096"/>
                </a:lnTo>
                <a:lnTo>
                  <a:pt x="1175688" y="343007"/>
                </a:lnTo>
                <a:lnTo>
                  <a:pt x="1155476" y="303520"/>
                </a:lnTo>
                <a:lnTo>
                  <a:pt x="1132100" y="265781"/>
                </a:lnTo>
                <a:lnTo>
                  <a:pt x="1105716" y="229935"/>
                </a:lnTo>
                <a:lnTo>
                  <a:pt x="1076484" y="196125"/>
                </a:lnTo>
                <a:lnTo>
                  <a:pt x="1044559" y="164496"/>
                </a:lnTo>
                <a:lnTo>
                  <a:pt x="1010099" y="135194"/>
                </a:lnTo>
                <a:lnTo>
                  <a:pt x="973262" y="108362"/>
                </a:lnTo>
                <a:lnTo>
                  <a:pt x="934206" y="84145"/>
                </a:lnTo>
                <a:lnTo>
                  <a:pt x="893088" y="62688"/>
                </a:lnTo>
                <a:lnTo>
                  <a:pt x="850064" y="44136"/>
                </a:lnTo>
                <a:lnTo>
                  <a:pt x="805293" y="28632"/>
                </a:lnTo>
                <a:lnTo>
                  <a:pt x="758933" y="16322"/>
                </a:lnTo>
                <a:lnTo>
                  <a:pt x="711139" y="7351"/>
                </a:lnTo>
                <a:lnTo>
                  <a:pt x="662071" y="1861"/>
                </a:lnTo>
                <a:lnTo>
                  <a:pt x="611885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7568" y="1903603"/>
            <a:ext cx="666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Arial"/>
                <a:cs typeface="Arial"/>
              </a:rPr>
              <a:t>W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5" dirty="0">
                <a:latin typeface="Arial"/>
                <a:cs typeface="Arial"/>
              </a:rPr>
              <a:t>terfal</a:t>
            </a:r>
            <a:r>
              <a:rPr sz="1200" b="1" dirty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4114" y="2827782"/>
            <a:ext cx="3787140" cy="929640"/>
          </a:xfrm>
          <a:custGeom>
            <a:avLst/>
            <a:gdLst/>
            <a:ahLst/>
            <a:cxnLst/>
            <a:rect l="l" t="t" r="r" b="b"/>
            <a:pathLst>
              <a:path w="3787140" h="929639">
                <a:moveTo>
                  <a:pt x="3322320" y="0"/>
                </a:moveTo>
                <a:lnTo>
                  <a:pt x="0" y="0"/>
                </a:lnTo>
                <a:lnTo>
                  <a:pt x="0" y="929639"/>
                </a:lnTo>
                <a:lnTo>
                  <a:pt x="3322320" y="929639"/>
                </a:lnTo>
                <a:lnTo>
                  <a:pt x="3787140" y="464819"/>
                </a:lnTo>
                <a:lnTo>
                  <a:pt x="33223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4114" y="2827782"/>
            <a:ext cx="3787140" cy="929640"/>
          </a:xfrm>
          <a:custGeom>
            <a:avLst/>
            <a:gdLst/>
            <a:ahLst/>
            <a:cxnLst/>
            <a:rect l="l" t="t" r="r" b="b"/>
            <a:pathLst>
              <a:path w="3787140" h="929639">
                <a:moveTo>
                  <a:pt x="0" y="0"/>
                </a:moveTo>
                <a:lnTo>
                  <a:pt x="3322320" y="0"/>
                </a:lnTo>
                <a:lnTo>
                  <a:pt x="3787140" y="464819"/>
                </a:lnTo>
                <a:lnTo>
                  <a:pt x="3322320" y="929639"/>
                </a:lnTo>
                <a:lnTo>
                  <a:pt x="0" y="92963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52345" y="3001517"/>
            <a:ext cx="2964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Requirements are </a:t>
            </a:r>
            <a:r>
              <a:rPr sz="1200" b="1" dirty="0">
                <a:latin typeface="Arial"/>
                <a:cs typeface="Arial"/>
              </a:rPr>
              <a:t>not </a:t>
            </a:r>
            <a:r>
              <a:rPr sz="1200" b="1" spc="-5" dirty="0">
                <a:latin typeface="Arial"/>
                <a:cs typeface="Arial"/>
              </a:rPr>
              <a:t>fixed and changes  frequently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Development </a:t>
            </a:r>
            <a:r>
              <a:rPr sz="1200" b="1" spc="-10" dirty="0">
                <a:latin typeface="Arial"/>
                <a:cs typeface="Arial"/>
              </a:rPr>
              <a:t>Cycles </a:t>
            </a:r>
            <a:r>
              <a:rPr sz="1200" b="1" dirty="0">
                <a:latin typeface="Arial"/>
                <a:cs typeface="Arial"/>
              </a:rPr>
              <a:t>are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short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74114" y="4234434"/>
            <a:ext cx="3787140" cy="929640"/>
          </a:xfrm>
          <a:custGeom>
            <a:avLst/>
            <a:gdLst/>
            <a:ahLst/>
            <a:cxnLst/>
            <a:rect l="l" t="t" r="r" b="b"/>
            <a:pathLst>
              <a:path w="3787140" h="929639">
                <a:moveTo>
                  <a:pt x="3322320" y="0"/>
                </a:moveTo>
                <a:lnTo>
                  <a:pt x="0" y="0"/>
                </a:lnTo>
                <a:lnTo>
                  <a:pt x="0" y="929640"/>
                </a:lnTo>
                <a:lnTo>
                  <a:pt x="3322320" y="929640"/>
                </a:lnTo>
                <a:lnTo>
                  <a:pt x="3787140" y="464820"/>
                </a:lnTo>
                <a:lnTo>
                  <a:pt x="33223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4114" y="4234434"/>
            <a:ext cx="3787140" cy="929640"/>
          </a:xfrm>
          <a:custGeom>
            <a:avLst/>
            <a:gdLst/>
            <a:ahLst/>
            <a:cxnLst/>
            <a:rect l="l" t="t" r="r" b="b"/>
            <a:pathLst>
              <a:path w="3787140" h="929639">
                <a:moveTo>
                  <a:pt x="0" y="0"/>
                </a:moveTo>
                <a:lnTo>
                  <a:pt x="3322320" y="0"/>
                </a:lnTo>
                <a:lnTo>
                  <a:pt x="3787140" y="464820"/>
                </a:lnTo>
                <a:lnTo>
                  <a:pt x="3322320" y="929640"/>
                </a:lnTo>
                <a:lnTo>
                  <a:pt x="0" y="92964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52345" y="4217923"/>
            <a:ext cx="296418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Requirements are </a:t>
            </a:r>
            <a:r>
              <a:rPr sz="1200" b="1" dirty="0">
                <a:latin typeface="Arial"/>
                <a:cs typeface="Arial"/>
              </a:rPr>
              <a:t>not </a:t>
            </a:r>
            <a:r>
              <a:rPr sz="1200" b="1" spc="-5" dirty="0">
                <a:latin typeface="Arial"/>
                <a:cs typeface="Arial"/>
              </a:rPr>
              <a:t>fixed and changes  frequently</a:t>
            </a:r>
            <a:endParaRPr sz="1200">
              <a:latin typeface="Arial"/>
              <a:cs typeface="Arial"/>
            </a:endParaRPr>
          </a:p>
          <a:p>
            <a:pPr marL="12700" marR="133604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Dev Needs </a:t>
            </a:r>
            <a:r>
              <a:rPr sz="1200" b="1" dirty="0">
                <a:latin typeface="Arial"/>
                <a:cs typeface="Arial"/>
              </a:rPr>
              <a:t>to </a:t>
            </a:r>
            <a:r>
              <a:rPr sz="1200" b="1" spc="-5" dirty="0">
                <a:latin typeface="Arial"/>
                <a:cs typeface="Arial"/>
              </a:rPr>
              <a:t>be </a:t>
            </a:r>
            <a:r>
              <a:rPr sz="1200" b="1" spc="-10" dirty="0">
                <a:latin typeface="Arial"/>
                <a:cs typeface="Arial"/>
              </a:rPr>
              <a:t>Agile  </a:t>
            </a:r>
            <a:r>
              <a:rPr sz="1200" b="1" spc="-5" dirty="0">
                <a:latin typeface="Arial"/>
                <a:cs typeface="Arial"/>
              </a:rPr>
              <a:t>Ops Needs </a:t>
            </a:r>
            <a:r>
              <a:rPr sz="1200" b="1" dirty="0">
                <a:latin typeface="Arial"/>
                <a:cs typeface="Arial"/>
              </a:rPr>
              <a:t>to </a:t>
            </a:r>
            <a:r>
              <a:rPr sz="1200" b="1" spc="-5" dirty="0">
                <a:latin typeface="Arial"/>
                <a:cs typeface="Arial"/>
              </a:rPr>
              <a:t>be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Agile</a:t>
            </a:r>
            <a:endParaRPr sz="1200">
              <a:latin typeface="Arial"/>
              <a:cs typeface="Arial"/>
            </a:endParaRPr>
          </a:p>
          <a:p>
            <a:pPr marL="480059">
              <a:lnSpc>
                <a:spcPts val="1555"/>
              </a:lnSpc>
            </a:pPr>
            <a:r>
              <a:rPr sz="1300" spc="-5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0520" y="2731007"/>
            <a:ext cx="1222375" cy="1123315"/>
          </a:xfrm>
          <a:custGeom>
            <a:avLst/>
            <a:gdLst/>
            <a:ahLst/>
            <a:cxnLst/>
            <a:rect l="l" t="t" r="r" b="b"/>
            <a:pathLst>
              <a:path w="1222375" h="1123314">
                <a:moveTo>
                  <a:pt x="611124" y="0"/>
                </a:moveTo>
                <a:lnTo>
                  <a:pt x="561002" y="1861"/>
                </a:lnTo>
                <a:lnTo>
                  <a:pt x="511996" y="7351"/>
                </a:lnTo>
                <a:lnTo>
                  <a:pt x="464263" y="16322"/>
                </a:lnTo>
                <a:lnTo>
                  <a:pt x="417961" y="28632"/>
                </a:lnTo>
                <a:lnTo>
                  <a:pt x="373246" y="44136"/>
                </a:lnTo>
                <a:lnTo>
                  <a:pt x="330277" y="62688"/>
                </a:lnTo>
                <a:lnTo>
                  <a:pt x="289209" y="84145"/>
                </a:lnTo>
                <a:lnTo>
                  <a:pt x="250201" y="108362"/>
                </a:lnTo>
                <a:lnTo>
                  <a:pt x="213410" y="135194"/>
                </a:lnTo>
                <a:lnTo>
                  <a:pt x="178993" y="164496"/>
                </a:lnTo>
                <a:lnTo>
                  <a:pt x="147108" y="196125"/>
                </a:lnTo>
                <a:lnTo>
                  <a:pt x="117911" y="229935"/>
                </a:lnTo>
                <a:lnTo>
                  <a:pt x="91560" y="265781"/>
                </a:lnTo>
                <a:lnTo>
                  <a:pt x="68212" y="303520"/>
                </a:lnTo>
                <a:lnTo>
                  <a:pt x="48025" y="343007"/>
                </a:lnTo>
                <a:lnTo>
                  <a:pt x="31155" y="384096"/>
                </a:lnTo>
                <a:lnTo>
                  <a:pt x="17760" y="426644"/>
                </a:lnTo>
                <a:lnTo>
                  <a:pt x="7998" y="470506"/>
                </a:lnTo>
                <a:lnTo>
                  <a:pt x="2025" y="515538"/>
                </a:lnTo>
                <a:lnTo>
                  <a:pt x="0" y="561593"/>
                </a:lnTo>
                <a:lnTo>
                  <a:pt x="2025" y="607649"/>
                </a:lnTo>
                <a:lnTo>
                  <a:pt x="7998" y="652681"/>
                </a:lnTo>
                <a:lnTo>
                  <a:pt x="17760" y="696543"/>
                </a:lnTo>
                <a:lnTo>
                  <a:pt x="31155" y="739091"/>
                </a:lnTo>
                <a:lnTo>
                  <a:pt x="48025" y="780180"/>
                </a:lnTo>
                <a:lnTo>
                  <a:pt x="68212" y="819667"/>
                </a:lnTo>
                <a:lnTo>
                  <a:pt x="91560" y="857406"/>
                </a:lnTo>
                <a:lnTo>
                  <a:pt x="117911" y="893252"/>
                </a:lnTo>
                <a:lnTo>
                  <a:pt x="147108" y="927062"/>
                </a:lnTo>
                <a:lnTo>
                  <a:pt x="178993" y="958691"/>
                </a:lnTo>
                <a:lnTo>
                  <a:pt x="213410" y="987993"/>
                </a:lnTo>
                <a:lnTo>
                  <a:pt x="250201" y="1014825"/>
                </a:lnTo>
                <a:lnTo>
                  <a:pt x="289209" y="1039042"/>
                </a:lnTo>
                <a:lnTo>
                  <a:pt x="330277" y="1060499"/>
                </a:lnTo>
                <a:lnTo>
                  <a:pt x="373246" y="1079051"/>
                </a:lnTo>
                <a:lnTo>
                  <a:pt x="417961" y="1094555"/>
                </a:lnTo>
                <a:lnTo>
                  <a:pt x="464263" y="1106865"/>
                </a:lnTo>
                <a:lnTo>
                  <a:pt x="511996" y="1115836"/>
                </a:lnTo>
                <a:lnTo>
                  <a:pt x="561002" y="1121326"/>
                </a:lnTo>
                <a:lnTo>
                  <a:pt x="611124" y="1123187"/>
                </a:lnTo>
                <a:lnTo>
                  <a:pt x="661252" y="1121326"/>
                </a:lnTo>
                <a:lnTo>
                  <a:pt x="710264" y="1115836"/>
                </a:lnTo>
                <a:lnTo>
                  <a:pt x="758000" y="1106865"/>
                </a:lnTo>
                <a:lnTo>
                  <a:pt x="804306" y="1094555"/>
                </a:lnTo>
                <a:lnTo>
                  <a:pt x="849022" y="1079051"/>
                </a:lnTo>
                <a:lnTo>
                  <a:pt x="891993" y="1060499"/>
                </a:lnTo>
                <a:lnTo>
                  <a:pt x="933060" y="1039042"/>
                </a:lnTo>
                <a:lnTo>
                  <a:pt x="972068" y="1014825"/>
                </a:lnTo>
                <a:lnTo>
                  <a:pt x="1008857" y="987993"/>
                </a:lnTo>
                <a:lnTo>
                  <a:pt x="1043273" y="958691"/>
                </a:lnTo>
                <a:lnTo>
                  <a:pt x="1075156" y="927062"/>
                </a:lnTo>
                <a:lnTo>
                  <a:pt x="1104351" y="893252"/>
                </a:lnTo>
                <a:lnTo>
                  <a:pt x="1130699" y="857406"/>
                </a:lnTo>
                <a:lnTo>
                  <a:pt x="1154045" y="819667"/>
                </a:lnTo>
                <a:lnTo>
                  <a:pt x="1174230" y="780180"/>
                </a:lnTo>
                <a:lnTo>
                  <a:pt x="1191097" y="739091"/>
                </a:lnTo>
                <a:lnTo>
                  <a:pt x="1204490" y="696543"/>
                </a:lnTo>
                <a:lnTo>
                  <a:pt x="1214250" y="652681"/>
                </a:lnTo>
                <a:lnTo>
                  <a:pt x="1220222" y="607649"/>
                </a:lnTo>
                <a:lnTo>
                  <a:pt x="1222248" y="561593"/>
                </a:lnTo>
                <a:lnTo>
                  <a:pt x="1220222" y="515538"/>
                </a:lnTo>
                <a:lnTo>
                  <a:pt x="1214250" y="470506"/>
                </a:lnTo>
                <a:lnTo>
                  <a:pt x="1204490" y="426644"/>
                </a:lnTo>
                <a:lnTo>
                  <a:pt x="1191097" y="384096"/>
                </a:lnTo>
                <a:lnTo>
                  <a:pt x="1174230" y="343007"/>
                </a:lnTo>
                <a:lnTo>
                  <a:pt x="1154045" y="303520"/>
                </a:lnTo>
                <a:lnTo>
                  <a:pt x="1130699" y="265781"/>
                </a:lnTo>
                <a:lnTo>
                  <a:pt x="1104351" y="229935"/>
                </a:lnTo>
                <a:lnTo>
                  <a:pt x="1075156" y="196125"/>
                </a:lnTo>
                <a:lnTo>
                  <a:pt x="1043273" y="164496"/>
                </a:lnTo>
                <a:lnTo>
                  <a:pt x="1008857" y="135194"/>
                </a:lnTo>
                <a:lnTo>
                  <a:pt x="972068" y="108362"/>
                </a:lnTo>
                <a:lnTo>
                  <a:pt x="933060" y="84145"/>
                </a:lnTo>
                <a:lnTo>
                  <a:pt x="891993" y="62688"/>
                </a:lnTo>
                <a:lnTo>
                  <a:pt x="849022" y="44136"/>
                </a:lnTo>
                <a:lnTo>
                  <a:pt x="804306" y="28632"/>
                </a:lnTo>
                <a:lnTo>
                  <a:pt x="758000" y="16322"/>
                </a:lnTo>
                <a:lnTo>
                  <a:pt x="710264" y="7351"/>
                </a:lnTo>
                <a:lnTo>
                  <a:pt x="661252" y="1861"/>
                </a:lnTo>
                <a:lnTo>
                  <a:pt x="611124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625" y="3185286"/>
            <a:ext cx="393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gile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0811" y="4137659"/>
            <a:ext cx="1222375" cy="1123315"/>
          </a:xfrm>
          <a:custGeom>
            <a:avLst/>
            <a:gdLst/>
            <a:ahLst/>
            <a:cxnLst/>
            <a:rect l="l" t="t" r="r" b="b"/>
            <a:pathLst>
              <a:path w="1222375" h="1123314">
                <a:moveTo>
                  <a:pt x="611124" y="0"/>
                </a:moveTo>
                <a:lnTo>
                  <a:pt x="561002" y="1861"/>
                </a:lnTo>
                <a:lnTo>
                  <a:pt x="511996" y="7351"/>
                </a:lnTo>
                <a:lnTo>
                  <a:pt x="464263" y="16322"/>
                </a:lnTo>
                <a:lnTo>
                  <a:pt x="417961" y="28632"/>
                </a:lnTo>
                <a:lnTo>
                  <a:pt x="373246" y="44136"/>
                </a:lnTo>
                <a:lnTo>
                  <a:pt x="330277" y="62688"/>
                </a:lnTo>
                <a:lnTo>
                  <a:pt x="289209" y="84145"/>
                </a:lnTo>
                <a:lnTo>
                  <a:pt x="250201" y="108362"/>
                </a:lnTo>
                <a:lnTo>
                  <a:pt x="213410" y="135194"/>
                </a:lnTo>
                <a:lnTo>
                  <a:pt x="178993" y="164496"/>
                </a:lnTo>
                <a:lnTo>
                  <a:pt x="147108" y="196125"/>
                </a:lnTo>
                <a:lnTo>
                  <a:pt x="117911" y="229935"/>
                </a:lnTo>
                <a:lnTo>
                  <a:pt x="91560" y="265781"/>
                </a:lnTo>
                <a:lnTo>
                  <a:pt x="68212" y="303520"/>
                </a:lnTo>
                <a:lnTo>
                  <a:pt x="48025" y="343007"/>
                </a:lnTo>
                <a:lnTo>
                  <a:pt x="31155" y="384096"/>
                </a:lnTo>
                <a:lnTo>
                  <a:pt x="17760" y="426644"/>
                </a:lnTo>
                <a:lnTo>
                  <a:pt x="7998" y="470506"/>
                </a:lnTo>
                <a:lnTo>
                  <a:pt x="2025" y="515538"/>
                </a:lnTo>
                <a:lnTo>
                  <a:pt x="0" y="561594"/>
                </a:lnTo>
                <a:lnTo>
                  <a:pt x="2025" y="607649"/>
                </a:lnTo>
                <a:lnTo>
                  <a:pt x="7998" y="652681"/>
                </a:lnTo>
                <a:lnTo>
                  <a:pt x="17760" y="696543"/>
                </a:lnTo>
                <a:lnTo>
                  <a:pt x="31155" y="739091"/>
                </a:lnTo>
                <a:lnTo>
                  <a:pt x="48025" y="780180"/>
                </a:lnTo>
                <a:lnTo>
                  <a:pt x="68212" y="819667"/>
                </a:lnTo>
                <a:lnTo>
                  <a:pt x="91560" y="857406"/>
                </a:lnTo>
                <a:lnTo>
                  <a:pt x="117911" y="893252"/>
                </a:lnTo>
                <a:lnTo>
                  <a:pt x="147108" y="927062"/>
                </a:lnTo>
                <a:lnTo>
                  <a:pt x="178993" y="958691"/>
                </a:lnTo>
                <a:lnTo>
                  <a:pt x="213410" y="987993"/>
                </a:lnTo>
                <a:lnTo>
                  <a:pt x="250201" y="1014825"/>
                </a:lnTo>
                <a:lnTo>
                  <a:pt x="289209" y="1039042"/>
                </a:lnTo>
                <a:lnTo>
                  <a:pt x="330277" y="1060499"/>
                </a:lnTo>
                <a:lnTo>
                  <a:pt x="373246" y="1079051"/>
                </a:lnTo>
                <a:lnTo>
                  <a:pt x="417961" y="1094555"/>
                </a:lnTo>
                <a:lnTo>
                  <a:pt x="464263" y="1106865"/>
                </a:lnTo>
                <a:lnTo>
                  <a:pt x="511996" y="1115836"/>
                </a:lnTo>
                <a:lnTo>
                  <a:pt x="561002" y="1121326"/>
                </a:lnTo>
                <a:lnTo>
                  <a:pt x="611124" y="1123187"/>
                </a:lnTo>
                <a:lnTo>
                  <a:pt x="661252" y="1121326"/>
                </a:lnTo>
                <a:lnTo>
                  <a:pt x="710264" y="1115836"/>
                </a:lnTo>
                <a:lnTo>
                  <a:pt x="758000" y="1106865"/>
                </a:lnTo>
                <a:lnTo>
                  <a:pt x="804306" y="1094555"/>
                </a:lnTo>
                <a:lnTo>
                  <a:pt x="849022" y="1079051"/>
                </a:lnTo>
                <a:lnTo>
                  <a:pt x="891993" y="1060499"/>
                </a:lnTo>
                <a:lnTo>
                  <a:pt x="933060" y="1039042"/>
                </a:lnTo>
                <a:lnTo>
                  <a:pt x="972068" y="1014825"/>
                </a:lnTo>
                <a:lnTo>
                  <a:pt x="1008857" y="987993"/>
                </a:lnTo>
                <a:lnTo>
                  <a:pt x="1043273" y="958691"/>
                </a:lnTo>
                <a:lnTo>
                  <a:pt x="1075156" y="927062"/>
                </a:lnTo>
                <a:lnTo>
                  <a:pt x="1104351" y="893252"/>
                </a:lnTo>
                <a:lnTo>
                  <a:pt x="1130699" y="857406"/>
                </a:lnTo>
                <a:lnTo>
                  <a:pt x="1154045" y="819667"/>
                </a:lnTo>
                <a:lnTo>
                  <a:pt x="1174230" y="780180"/>
                </a:lnTo>
                <a:lnTo>
                  <a:pt x="1191097" y="739091"/>
                </a:lnTo>
                <a:lnTo>
                  <a:pt x="1204490" y="696543"/>
                </a:lnTo>
                <a:lnTo>
                  <a:pt x="1214250" y="652681"/>
                </a:lnTo>
                <a:lnTo>
                  <a:pt x="1220222" y="607649"/>
                </a:lnTo>
                <a:lnTo>
                  <a:pt x="1222248" y="561594"/>
                </a:lnTo>
                <a:lnTo>
                  <a:pt x="1220222" y="515538"/>
                </a:lnTo>
                <a:lnTo>
                  <a:pt x="1214250" y="470506"/>
                </a:lnTo>
                <a:lnTo>
                  <a:pt x="1204490" y="426644"/>
                </a:lnTo>
                <a:lnTo>
                  <a:pt x="1191097" y="384096"/>
                </a:lnTo>
                <a:lnTo>
                  <a:pt x="1174230" y="343007"/>
                </a:lnTo>
                <a:lnTo>
                  <a:pt x="1154045" y="303520"/>
                </a:lnTo>
                <a:lnTo>
                  <a:pt x="1130699" y="265781"/>
                </a:lnTo>
                <a:lnTo>
                  <a:pt x="1104351" y="229935"/>
                </a:lnTo>
                <a:lnTo>
                  <a:pt x="1075156" y="196125"/>
                </a:lnTo>
                <a:lnTo>
                  <a:pt x="1043273" y="164496"/>
                </a:lnTo>
                <a:lnTo>
                  <a:pt x="1008857" y="135194"/>
                </a:lnTo>
                <a:lnTo>
                  <a:pt x="972068" y="108362"/>
                </a:lnTo>
                <a:lnTo>
                  <a:pt x="933060" y="84145"/>
                </a:lnTo>
                <a:lnTo>
                  <a:pt x="891993" y="62688"/>
                </a:lnTo>
                <a:lnTo>
                  <a:pt x="849022" y="44136"/>
                </a:lnTo>
                <a:lnTo>
                  <a:pt x="804306" y="28632"/>
                </a:lnTo>
                <a:lnTo>
                  <a:pt x="758000" y="16322"/>
                </a:lnTo>
                <a:lnTo>
                  <a:pt x="710264" y="7351"/>
                </a:lnTo>
                <a:lnTo>
                  <a:pt x="661252" y="1861"/>
                </a:lnTo>
                <a:lnTo>
                  <a:pt x="611124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12419" y="4591304"/>
            <a:ext cx="599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De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spc="-5" dirty="0">
                <a:latin typeface="Arial"/>
                <a:cs typeface="Arial"/>
              </a:rPr>
              <a:t>Ops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77198" y="6602100"/>
            <a:ext cx="3213100" cy="14859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50" dirty="0">
                <a:latin typeface="Arial"/>
                <a:cs typeface="Arial"/>
              </a:rPr>
              <a:t>Copyright </a:t>
            </a:r>
            <a:r>
              <a:rPr sz="850" spc="10" dirty="0">
                <a:latin typeface="Arial"/>
                <a:cs typeface="Arial"/>
              </a:rPr>
              <a:t>© </a:t>
            </a:r>
            <a:r>
              <a:rPr sz="850" spc="5" dirty="0">
                <a:latin typeface="Arial"/>
                <a:cs typeface="Arial"/>
              </a:rPr>
              <a:t>2016 HCL Technologies </a:t>
            </a:r>
            <a:r>
              <a:rPr sz="850" dirty="0">
                <a:latin typeface="Arial"/>
                <a:cs typeface="Arial"/>
              </a:rPr>
              <a:t>Limited |</a:t>
            </a:r>
            <a:r>
              <a:rPr sz="850" spc="140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  <a:hlinkClick r:id="rId3"/>
              </a:rPr>
              <a:t>www.hcltech.com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5" dirty="0"/>
              <a:t>5</a:t>
            </a:fld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58082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95943" y="6485206"/>
            <a:ext cx="12631783" cy="601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68000" y="5908431"/>
            <a:ext cx="1655298" cy="77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9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96948" y="6471139"/>
            <a:ext cx="12604653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19582" y="6049108"/>
            <a:ext cx="1589649" cy="562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0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68812" y="6443003"/>
            <a:ext cx="12520246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05514" y="6035040"/>
            <a:ext cx="1645920" cy="506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2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11015" y="6428935"/>
            <a:ext cx="12604652" cy="75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05514" y="6049108"/>
            <a:ext cx="1486486" cy="478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72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197</Words>
  <Application>Microsoft Office PowerPoint</Application>
  <PresentationFormat>Widescreen</PresentationFormat>
  <Paragraphs>36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       EVOLUTION OF SOFTWARE   DEVELOPMENT </vt:lpstr>
      <vt:lpstr>       DEVOPS</vt:lpstr>
      <vt:lpstr>Why Agile and DevOps</vt:lpstr>
      <vt:lpstr>PROJECT EXECUTION METHODOLOGIES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DevOps Tool Chain</vt:lpstr>
      <vt:lpstr>                           What is version control ?</vt:lpstr>
      <vt:lpstr>PowerPoint Presentation</vt:lpstr>
      <vt:lpstr>                          Why Version Control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of GIT</vt:lpstr>
      <vt:lpstr>PowerPoint Presentation</vt:lpstr>
      <vt:lpstr>PowerPoint Presentation</vt:lpstr>
      <vt:lpstr>PowerPoint Presentation</vt:lpstr>
      <vt:lpstr>PowerPoint Presentation</vt:lpstr>
      <vt:lpstr>           DEMO – GIT COMMANDS</vt:lpstr>
      <vt:lpstr>       CONTINUOUS INTEGRATION - JENKINS</vt:lpstr>
      <vt:lpstr>PowerPoint Presentation</vt:lpstr>
      <vt:lpstr>PROCESS BEFORE CONTINUOUS INTEGRATION</vt:lpstr>
      <vt:lpstr>Continuous Integration to rescuse</vt:lpstr>
      <vt:lpstr>PowerPoint Presentation</vt:lpstr>
      <vt:lpstr>PowerPoint Presentation</vt:lpstr>
      <vt:lpstr>           DEMO – CI JENKINS PIPELINE</vt:lpstr>
      <vt:lpstr>             STATIC TESTING </vt:lpstr>
      <vt:lpstr>PowerPoint Presentation</vt:lpstr>
      <vt:lpstr>PowerPoint Presentation</vt:lpstr>
      <vt:lpstr>PowerPoint Presentation</vt:lpstr>
      <vt:lpstr>PowerPoint Presentation</vt:lpstr>
      <vt:lpstr>DEMO – SONARQUBE STATIC CODE      ANALYSIS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Revathi</dc:creator>
  <cp:lastModifiedBy>Senthil Kumar T</cp:lastModifiedBy>
  <cp:revision>17</cp:revision>
  <dcterms:created xsi:type="dcterms:W3CDTF">2019-11-27T10:23:56Z</dcterms:created>
  <dcterms:modified xsi:type="dcterms:W3CDTF">2023-08-03T10:58:40Z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b22a57b1-8d69-406e-96f6-1585adb0b403</vt:lpwstr>
  </property>
  <property fmtid="{D5CDD505-2E9C-101B-9397-08002B2CF9AE}" pid="3" name="HCLClassification">
    <vt:lpwstr>HCL_Cla5s_Publ1c</vt:lpwstr>
  </property>
  <property fmtid="{D5CDD505-2E9C-101B-9397-08002B2CF9AE}" pid="4" name="HCL_Cla5s_D6">
    <vt:lpwstr>False</vt:lpwstr>
  </property>
  <property fmtid="{D5CDD505-2E9C-101B-9397-08002B2CF9AE}" pid="5" name="HCLClassD6">
    <vt:lpwstr>False</vt:lpwstr>
  </property>
</Properties>
</file>